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  <p:sldMasterId id="2147484229" r:id="rId5"/>
  </p:sldMasterIdLst>
  <p:notesMasterIdLst>
    <p:notesMasterId r:id="rId37"/>
  </p:notesMasterIdLst>
  <p:handoutMasterIdLst>
    <p:handoutMasterId r:id="rId38"/>
  </p:handoutMasterIdLst>
  <p:sldIdLst>
    <p:sldId id="1309" r:id="rId6"/>
    <p:sldId id="1334" r:id="rId7"/>
    <p:sldId id="1383" r:id="rId8"/>
    <p:sldId id="1384" r:id="rId9"/>
    <p:sldId id="1385" r:id="rId10"/>
    <p:sldId id="1386" r:id="rId11"/>
    <p:sldId id="1387" r:id="rId12"/>
    <p:sldId id="1388" r:id="rId13"/>
    <p:sldId id="1364" r:id="rId14"/>
    <p:sldId id="1380" r:id="rId15"/>
    <p:sldId id="1363" r:id="rId16"/>
    <p:sldId id="1354" r:id="rId17"/>
    <p:sldId id="1389" r:id="rId18"/>
    <p:sldId id="1390" r:id="rId19"/>
    <p:sldId id="1391" r:id="rId20"/>
    <p:sldId id="1392" r:id="rId21"/>
    <p:sldId id="1393" r:id="rId22"/>
    <p:sldId id="1394" r:id="rId23"/>
    <p:sldId id="1395" r:id="rId24"/>
    <p:sldId id="1396" r:id="rId25"/>
    <p:sldId id="1397" r:id="rId26"/>
    <p:sldId id="1398" r:id="rId27"/>
    <p:sldId id="1399" r:id="rId28"/>
    <p:sldId id="1400" r:id="rId29"/>
    <p:sldId id="1401" r:id="rId30"/>
    <p:sldId id="1402" r:id="rId31"/>
    <p:sldId id="1342" r:id="rId32"/>
    <p:sldId id="1403" r:id="rId33"/>
    <p:sldId id="1404" r:id="rId34"/>
    <p:sldId id="1322" r:id="rId35"/>
    <p:sldId id="1326" r:id="rId3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0C8682EF-709C-4DD2-B11B-19E2D910C2A9}">
          <p14:sldIdLst>
            <p14:sldId id="1309"/>
            <p14:sldId id="1334"/>
            <p14:sldId id="1383"/>
            <p14:sldId id="1384"/>
            <p14:sldId id="1385"/>
            <p14:sldId id="1386"/>
            <p14:sldId id="1387"/>
            <p14:sldId id="1388"/>
            <p14:sldId id="1364"/>
            <p14:sldId id="1380"/>
            <p14:sldId id="1363"/>
            <p14:sldId id="1354"/>
            <p14:sldId id="1389"/>
            <p14:sldId id="1390"/>
            <p14:sldId id="1391"/>
            <p14:sldId id="1392"/>
            <p14:sldId id="1393"/>
            <p14:sldId id="1394"/>
            <p14:sldId id="1395"/>
            <p14:sldId id="1396"/>
            <p14:sldId id="1397"/>
            <p14:sldId id="1398"/>
            <p14:sldId id="1399"/>
            <p14:sldId id="1400"/>
            <p14:sldId id="1401"/>
            <p14:sldId id="1402"/>
            <p14:sldId id="1342"/>
            <p14:sldId id="1403"/>
            <p14:sldId id="1404"/>
            <p14:sldId id="1322"/>
            <p14:sldId id="13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FFFFFF"/>
    <a:srgbClr val="004B1C"/>
    <a:srgbClr val="004B50"/>
    <a:srgbClr val="002050"/>
    <a:srgbClr val="D83B01"/>
    <a:srgbClr val="737373"/>
    <a:srgbClr val="000000"/>
    <a:srgbClr val="5C2D91"/>
    <a:srgbClr val="008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632" autoAdjust="0"/>
    <p:restoredTop sz="71429" autoAdjust="0"/>
  </p:normalViewPr>
  <p:slideViewPr>
    <p:cSldViewPr>
      <p:cViewPr varScale="1">
        <p:scale>
          <a:sx n="74" d="100"/>
          <a:sy n="74" d="100"/>
        </p:scale>
        <p:origin x="-20" y="-7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3036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12/5/2015 10:15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12/5/2015 10:15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46BACC3-97CA-4E5F-AED5-61699BDB7212}" type="datetime8">
              <a:rPr lang="en-US" smtClean="0"/>
              <a:t>12/5/2015 10:15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3884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this doesn’t work, have them open up the </a:t>
            </a:r>
            <a:r>
              <a:rPr lang="en-US" dirty="0" err="1" smtClean="0"/>
              <a:t>iot</a:t>
            </a:r>
            <a:r>
              <a:rPr lang="en-US" dirty="0" smtClean="0"/>
              <a:t> dashboard by searching “</a:t>
            </a:r>
            <a:r>
              <a:rPr lang="en-US" dirty="0" err="1" smtClean="0"/>
              <a:t>iot</a:t>
            </a:r>
            <a:r>
              <a:rPr lang="en-US" dirty="0" smtClean="0"/>
              <a:t>” and opening the </a:t>
            </a:r>
            <a:r>
              <a:rPr lang="en-US" dirty="0" err="1" smtClean="0"/>
              <a:t>iot</a:t>
            </a:r>
            <a:r>
              <a:rPr lang="en-US" dirty="0" smtClean="0"/>
              <a:t> dashboard app.</a:t>
            </a:r>
          </a:p>
          <a:p>
            <a:r>
              <a:rPr lang="en-US" dirty="0" smtClean="0"/>
              <a:t>Use the </a:t>
            </a:r>
            <a:r>
              <a:rPr lang="en-US" dirty="0" err="1" smtClean="0"/>
              <a:t>ip</a:t>
            </a:r>
            <a:r>
              <a:rPr lang="en-US" dirty="0" smtClean="0"/>
              <a:t> address</a:t>
            </a:r>
            <a:r>
              <a:rPr lang="en-US" baseline="0" dirty="0" smtClean="0"/>
              <a:t> instead.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12/5/2015 10:15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211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/>
              <a:t>12/5/2015 10:15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710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17D118-1690-458F-B4D2-F9DA5D6F5033}" type="datetime8">
              <a:rPr lang="en-US" smtClean="0">
                <a:solidFill>
                  <a:prstClr val="black"/>
                </a:solidFill>
              </a:rPr>
              <a:t>12/5/2015 10:15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498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are some examples of famous</a:t>
            </a:r>
            <a:r>
              <a:rPr lang="en-US" baseline="0" dirty="0" smtClean="0"/>
              <a:t> robots?</a:t>
            </a:r>
          </a:p>
          <a:p>
            <a:r>
              <a:rPr lang="en-US" baseline="0" dirty="0" smtClean="0"/>
              <a:t>What makes a robot?</a:t>
            </a:r>
          </a:p>
          <a:p>
            <a:r>
              <a:rPr lang="en-US" baseline="0" dirty="0" smtClean="0"/>
              <a:t>On this slide are any of these robots or machines?</a:t>
            </a:r>
          </a:p>
          <a:p>
            <a:r>
              <a:rPr lang="en-US" baseline="0" dirty="0" smtClean="0"/>
              <a:t>What is the difference between a robot and a machine?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12/5/2015 10:15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417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Power,</a:t>
            </a:r>
            <a:r>
              <a:rPr lang="en-US" baseline="0" dirty="0" smtClean="0"/>
              <a:t> Hardware, Senses and Brains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12/5/2015 10:15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65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12/5/2015 10:15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632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12/5/2015 10:15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064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it is.</a:t>
            </a:r>
          </a:p>
          <a:p>
            <a:r>
              <a:rPr lang="en-US" dirty="0" smtClean="0"/>
              <a:t>How it works</a:t>
            </a:r>
          </a:p>
          <a:p>
            <a:r>
              <a:rPr lang="en-US" dirty="0" smtClean="0"/>
              <a:t>Why we use it.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12/5/2015 10:15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37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Green/Blue</a:t>
            </a:r>
            <a:r>
              <a:rPr lang="en-US" baseline="0" dirty="0" smtClean="0"/>
              <a:t> wires control the left motor.</a:t>
            </a:r>
          </a:p>
          <a:p>
            <a:r>
              <a:rPr lang="en-US" baseline="0" dirty="0" smtClean="0"/>
              <a:t>Pink/Yellow wires control the right motor.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Applying power to the Green wire spins the left motor one direction</a:t>
            </a:r>
          </a:p>
          <a:p>
            <a:r>
              <a:rPr lang="en-US" baseline="0" dirty="0" smtClean="0"/>
              <a:t>Applying power to the Blue wire spins the left motor the other direction</a:t>
            </a:r>
          </a:p>
          <a:p>
            <a:r>
              <a:rPr lang="en-US" baseline="0" dirty="0" smtClean="0"/>
              <a:t>Applying power to the Pink wire spins the right motor one direction</a:t>
            </a:r>
          </a:p>
          <a:p>
            <a:r>
              <a:rPr lang="en-US" baseline="0" dirty="0" smtClean="0"/>
              <a:t>Applying power to the Yellow wire spins the right motor the other direction.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Applying power to a wire effectively closes a switch in a specific direction allowing power to flow that direction through the motor, spinning it.</a:t>
            </a:r>
          </a:p>
          <a:p>
            <a:r>
              <a:rPr lang="en-US" baseline="0" dirty="0" smtClean="0"/>
              <a:t>This is known as an H-Bridge.  The L289N is an H-Bridge effective for two motors.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are controlling via full power in this setup.  The L289N also allows Pulse Width Modulation, which opens and closes the switch on various pulses to control speed.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12/5/2015 10:15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307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 provides 5V power to the sensor</a:t>
            </a:r>
          </a:p>
          <a:p>
            <a:r>
              <a:rPr lang="en-US" baseline="0" dirty="0" smtClean="0"/>
              <a:t>Black grounds the sensor with the rest of the circuitry.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Appling power on purple for 10 micro seconds tells the sensor to start</a:t>
            </a:r>
          </a:p>
          <a:p>
            <a:r>
              <a:rPr lang="en-US" baseline="0" dirty="0" smtClean="0"/>
              <a:t>We receive a signal on blue back the length of the distance divided by 2 and airspeed. (round trip)</a:t>
            </a:r>
          </a:p>
          <a:p>
            <a:r>
              <a:rPr lang="en-US" baseline="0" dirty="0" smtClean="0"/>
              <a:t>We put a resistor between blue and the input on the Pi because the returning signal is ~5V, and the pi operates on 3.3V, we want to protect the pi.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12/5/2015 10:15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37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main brain.</a:t>
            </a:r>
          </a:p>
          <a:p>
            <a:r>
              <a:rPr lang="en-US" dirty="0" smtClean="0"/>
              <a:t>Find where the code is that initializes</a:t>
            </a:r>
            <a:r>
              <a:rPr lang="en-US" baseline="0" dirty="0" smtClean="0"/>
              <a:t> the brain.</a:t>
            </a:r>
          </a:p>
          <a:p>
            <a:r>
              <a:rPr lang="en-US" baseline="0" dirty="0" smtClean="0"/>
              <a:t>Find where the code is that does the main controls for the robot.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12/5/2015 10:15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583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3" b="7813"/>
          <a:stretch/>
        </p:blipFill>
        <p:spPr bwMode="ltGray">
          <a:xfrm>
            <a:off x="-1" y="0"/>
            <a:ext cx="12436475" cy="699551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1398" y="2125677"/>
            <a:ext cx="6404040" cy="3657586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25677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57"/>
            <a:ext cx="6402388" cy="182562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0" y="6162101"/>
            <a:ext cx="1646238" cy="35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7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25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386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41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536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34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82295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485800"/>
            <a:ext cx="1828800" cy="39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92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2014 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3" b="7813"/>
          <a:stretch/>
        </p:blipFill>
        <p:spPr bwMode="ltGray">
          <a:xfrm>
            <a:off x="-1" y="0"/>
            <a:ext cx="12436475" cy="699551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1398" y="2125677"/>
            <a:ext cx="6404040" cy="3657586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25677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57"/>
            <a:ext cx="6402388" cy="182562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0" y="6162101"/>
            <a:ext cx="1646238" cy="35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8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479775"/>
            <a:ext cx="1828800" cy="39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940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2014 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398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67" r:id="rId2"/>
    <p:sldLayoutId id="2147484087" r:id="rId3"/>
    <p:sldLayoutId id="2147484098" r:id="rId4"/>
    <p:sldLayoutId id="2147484107" r:id="rId5"/>
    <p:sldLayoutId id="2147484086" r:id="rId6"/>
    <p:sldLayoutId id="2147484099" r:id="rId7"/>
    <p:sldLayoutId id="2147484100" r:id="rId8"/>
    <p:sldLayoutId id="2147484106" r:id="rId9"/>
    <p:sldLayoutId id="2147484089" r:id="rId10"/>
    <p:sldLayoutId id="2147484092" r:id="rId11"/>
    <p:sldLayoutId id="2147484105" r:id="rId12"/>
    <p:sldLayoutId id="2147484182" r:id="rId13"/>
    <p:sldLayoutId id="2147484130" r:id="rId14"/>
    <p:sldLayoutId id="2147484101" r:id="rId15"/>
    <p:sldLayoutId id="2147484102" r:id="rId16"/>
    <p:sldLayoutId id="2147484093" r:id="rId17"/>
    <p:sldLayoutId id="2147484127" r:id="rId18"/>
    <p:sldLayoutId id="2147484128" r:id="rId19"/>
    <p:sldLayoutId id="2147484129" r:id="rId20"/>
    <p:sldLayoutId id="2147484094" r:id="rId21"/>
    <p:sldLayoutId id="2147484195" r:id="rId22"/>
    <p:sldLayoutId id="2147484096" r:id="rId2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5" r:id="rId1"/>
    <p:sldLayoutId id="2147484236" r:id="rId2"/>
    <p:sldLayoutId id="2147484240" r:id="rId3"/>
    <p:sldLayoutId id="2147484241" r:id="rId4"/>
    <p:sldLayoutId id="2147484244" r:id="rId5"/>
    <p:sldLayoutId id="2147484245" r:id="rId6"/>
    <p:sldLayoutId id="2147484247" r:id="rId7"/>
    <p:sldLayoutId id="2147484249" r:id="rId8"/>
    <p:sldLayoutId id="2147484250" r:id="rId9"/>
    <p:sldLayoutId id="2147484264" r:id="rId10"/>
    <p:sldLayoutId id="2147484251" r:id="rId11"/>
    <p:sldLayoutId id="2147484252" r:id="rId12"/>
    <p:sldLayoutId id="2147484253" r:id="rId13"/>
    <p:sldLayoutId id="2147484254" r:id="rId14"/>
    <p:sldLayoutId id="2147484256" r:id="rId15"/>
    <p:sldLayoutId id="2147484257" r:id="rId16"/>
    <p:sldLayoutId id="2147484258" r:id="rId17"/>
    <p:sldLayoutId id="2147484259" r:id="rId18"/>
    <p:sldLayoutId id="2147484260" r:id="rId19"/>
    <p:sldLayoutId id="2147484261" r:id="rId20"/>
    <p:sldLayoutId id="2147484263" r:id="rId2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mailto:dacrook@Microsoft.com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Car Lab</a:t>
            </a:r>
            <a:br>
              <a:rPr lang="en-US" dirty="0" smtClean="0"/>
            </a:br>
            <a:r>
              <a:rPr lang="en-US" sz="3200" dirty="0" smtClean="0"/>
              <a:t>Windows 10 IoT Core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73050" y="3954457"/>
            <a:ext cx="5579431" cy="1825625"/>
          </a:xfrm>
        </p:spPr>
        <p:txBody>
          <a:bodyPr/>
          <a:lstStyle/>
          <a:p>
            <a:pPr lvl="0"/>
            <a:r>
              <a:rPr lang="en-US" sz="2800" b="1" dirty="0" smtClean="0"/>
              <a:t>David Crook</a:t>
            </a:r>
          </a:p>
          <a:p>
            <a:pPr lvl="0"/>
            <a:r>
              <a:rPr lang="en-US" sz="2800" b="1" dirty="0" smtClean="0"/>
              <a:t>@Data4Bots</a:t>
            </a:r>
            <a:endParaRPr lang="en-US" sz="2800" b="1" dirty="0"/>
          </a:p>
          <a:p>
            <a:pPr lvl="0"/>
            <a:endParaRPr lang="en-US" sz="1800" dirty="0">
              <a:latin typeface="Segoe UI"/>
            </a:endParaRPr>
          </a:p>
          <a:p>
            <a:pPr lvl="0"/>
            <a:r>
              <a:rPr lang="en-US" sz="1800" dirty="0">
                <a:latin typeface="Segoe UI"/>
              </a:rPr>
              <a:t>Questions: </a:t>
            </a:r>
            <a:r>
              <a:rPr lang="en-US" sz="1800" dirty="0" smtClean="0">
                <a:latin typeface="Segoe UI"/>
              </a:rPr>
              <a:t>dacrook@Microsoft.com</a:t>
            </a:r>
            <a:endParaRPr lang="en-US" sz="1800" dirty="0"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66586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292662"/>
          </a:xfrm>
        </p:spPr>
        <p:txBody>
          <a:bodyPr/>
          <a:lstStyle/>
          <a:p>
            <a:r>
              <a:rPr lang="en-US" dirty="0" smtClean="0"/>
              <a:t>Once wiring is complete</a:t>
            </a:r>
          </a:p>
          <a:p>
            <a:r>
              <a:rPr lang="en-US" dirty="0" smtClean="0"/>
              <a:t>Once </a:t>
            </a:r>
            <a:r>
              <a:rPr lang="en-US" smtClean="0"/>
              <a:t>wiring has </a:t>
            </a:r>
            <a:r>
              <a:rPr lang="en-US" dirty="0" smtClean="0"/>
              <a:t>been verified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Your Power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437" y="1287462"/>
            <a:ext cx="4678341" cy="494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052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Wiring Diagram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37" y="373062"/>
            <a:ext cx="9918092" cy="867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936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Wiring Diagram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037" y="220662"/>
            <a:ext cx="9431438" cy="99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682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902059"/>
          </a:xfrm>
        </p:spPr>
        <p:txBody>
          <a:bodyPr/>
          <a:lstStyle/>
          <a:p>
            <a:r>
              <a:rPr lang="en-US" dirty="0" smtClean="0"/>
              <a:t>Open Visual Studio</a:t>
            </a:r>
          </a:p>
          <a:p>
            <a:r>
              <a:rPr lang="en-US" dirty="0" smtClean="0"/>
              <a:t>File, Open Project</a:t>
            </a:r>
          </a:p>
          <a:p>
            <a:r>
              <a:rPr lang="en-US" dirty="0" smtClean="0"/>
              <a:t>C:\projects\MakerToPro\MTPSolution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the Brain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437" y="1058862"/>
            <a:ext cx="1057275" cy="133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837" y="3040062"/>
            <a:ext cx="8153400" cy="382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5035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637" y="68283"/>
            <a:ext cx="10820400" cy="693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725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7" y="144462"/>
            <a:ext cx="6532632" cy="472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019" y="1973262"/>
            <a:ext cx="5106819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552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838" y="299372"/>
            <a:ext cx="7455826" cy="601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5516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37" y="373062"/>
            <a:ext cx="8570855" cy="61285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4604" y="906462"/>
            <a:ext cx="3662093" cy="345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9096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37" y="830262"/>
            <a:ext cx="11622206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2868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683264"/>
          </a:xfrm>
        </p:spPr>
        <p:txBody>
          <a:bodyPr/>
          <a:lstStyle/>
          <a:p>
            <a:r>
              <a:rPr lang="en-US" dirty="0" smtClean="0"/>
              <a:t>Select Properties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for Brain Deploy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637" y="144462"/>
            <a:ext cx="4895917" cy="664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709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301621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What are Robots?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How do Robots Work?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Build a robot.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Program a robot.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837" y="601662"/>
            <a:ext cx="7120129" cy="487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5672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58" y="373062"/>
            <a:ext cx="12297605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0071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37" y="144462"/>
            <a:ext cx="5181600" cy="66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430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37" y="144462"/>
            <a:ext cx="12217768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888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RobotCar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5531" y="373062"/>
            <a:ext cx="10285413" cy="578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134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181862"/>
          </a:xfrm>
        </p:spPr>
        <p:txBody>
          <a:bodyPr/>
          <a:lstStyle/>
          <a:p>
            <a:r>
              <a:rPr lang="en-US" dirty="0" smtClean="0"/>
              <a:t>Switch the numbers for forward and backward for both </a:t>
            </a:r>
            <a:r>
              <a:rPr lang="en-US" dirty="0" err="1" smtClean="0"/>
              <a:t>MotorA</a:t>
            </a:r>
            <a:r>
              <a:rPr lang="en-US" dirty="0" smtClean="0"/>
              <a:t> and </a:t>
            </a:r>
            <a:r>
              <a:rPr lang="en-US" dirty="0" err="1" smtClean="0"/>
              <a:t>MotorB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it drives backwards?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2887662"/>
            <a:ext cx="1161097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3144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289858"/>
          </a:xfrm>
        </p:spPr>
        <p:txBody>
          <a:bodyPr/>
          <a:lstStyle/>
          <a:p>
            <a:r>
              <a:rPr lang="en-US" dirty="0" smtClean="0"/>
              <a:t>Try </a:t>
            </a:r>
            <a:r>
              <a:rPr lang="en-US" dirty="0" err="1" smtClean="0"/>
              <a:t>motorA</a:t>
            </a:r>
            <a:r>
              <a:rPr lang="en-US" dirty="0" smtClean="0"/>
              <a:t> and </a:t>
            </a:r>
            <a:r>
              <a:rPr lang="en-US" dirty="0" err="1" smtClean="0"/>
              <a:t>motorB</a:t>
            </a:r>
            <a:r>
              <a:rPr lang="en-US" dirty="0" smtClean="0"/>
              <a:t> separately to see which is left or right.</a:t>
            </a:r>
          </a:p>
          <a:p>
            <a:r>
              <a:rPr lang="en-US" dirty="0" smtClean="0"/>
              <a:t>Switch the pin numbers for the one going the wrong direction.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it turns left or right?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37" y="3725862"/>
            <a:ext cx="71628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102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683264"/>
          </a:xfrm>
        </p:spPr>
        <p:txBody>
          <a:bodyPr/>
          <a:lstStyle/>
          <a:p>
            <a:r>
              <a:rPr lang="en-US" dirty="0" smtClean="0"/>
              <a:t>Check to ensure wiring is correct.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Moving at all?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3195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7" y="2278062"/>
            <a:ext cx="5486399" cy="1098762"/>
          </a:xfrm>
        </p:spPr>
        <p:txBody>
          <a:bodyPr/>
          <a:lstStyle/>
          <a:p>
            <a:r>
              <a:rPr lang="en-US" dirty="0" smtClean="0"/>
              <a:t>Make it better!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651613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683264"/>
          </a:xfrm>
        </p:spPr>
        <p:txBody>
          <a:bodyPr/>
          <a:lstStyle/>
          <a:p>
            <a:r>
              <a:rPr lang="en-US" dirty="0" smtClean="0"/>
              <a:t>Can you use the sensor to make it not bump into things?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some Artificial intelligence.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8" y="2354262"/>
            <a:ext cx="11532558" cy="412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521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683264"/>
          </a:xfrm>
        </p:spPr>
        <p:txBody>
          <a:bodyPr/>
          <a:lstStyle/>
          <a:p>
            <a:r>
              <a:rPr lang="en-US" dirty="0" smtClean="0"/>
              <a:t>Who can make it through a cardboard maze the fastest?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Solve a Maze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637" y="2125662"/>
            <a:ext cx="596265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619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189" y="1212849"/>
            <a:ext cx="3103028" cy="29401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Robots?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1708" y="68262"/>
            <a:ext cx="3167998" cy="34210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8461" y="-13689"/>
            <a:ext cx="4893231" cy="35871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237" y="3394343"/>
            <a:ext cx="4487308" cy="3365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1237" y="2948340"/>
            <a:ext cx="3632363" cy="36323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2837" y="3458130"/>
            <a:ext cx="1843878" cy="33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171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smtClean="0"/>
              <a:t>Questions?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442026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8656637" y="449262"/>
            <a:ext cx="5507132" cy="2331508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40" dirty="0">
                <a:hlinkClick r:id="rId3"/>
              </a:rPr>
              <a:t>dacrook@Microsoft.com</a:t>
            </a:r>
            <a:endParaRPr lang="en-US" sz="2040" dirty="0"/>
          </a:p>
          <a:p>
            <a:r>
              <a:rPr lang="en-US" sz="2040" dirty="0"/>
              <a:t>(980)228-6278</a:t>
            </a:r>
          </a:p>
          <a:p>
            <a:r>
              <a:rPr lang="en-US" sz="2040" dirty="0" smtClean="0"/>
              <a:t>@Data4Bots</a:t>
            </a:r>
            <a:endParaRPr lang="en-US" sz="2040" dirty="0"/>
          </a:p>
          <a:p>
            <a:r>
              <a:rPr lang="en-US" sz="2040" dirty="0"/>
              <a:t>www.indiedevspot.com</a:t>
            </a:r>
          </a:p>
          <a:p>
            <a:endParaRPr lang="en-US" sz="2040" dirty="0"/>
          </a:p>
        </p:txBody>
      </p:sp>
    </p:spTree>
    <p:extLst>
      <p:ext uri="{BB962C8B-B14F-4D97-AF65-F5344CB8AC3E}">
        <p14:creationId xmlns:p14="http://schemas.microsoft.com/office/powerpoint/2010/main" val="10660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robots work?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6324" y="2049462"/>
            <a:ext cx="3662093" cy="34500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437" y="2506662"/>
            <a:ext cx="2133600" cy="23503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1637" y="4045728"/>
            <a:ext cx="6916281" cy="23054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9437" y="1516062"/>
            <a:ext cx="3259989" cy="228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7755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037" y="373062"/>
            <a:ext cx="9372600" cy="64240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037" y="2125662"/>
            <a:ext cx="2133600" cy="235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90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437" y="601662"/>
            <a:ext cx="8226921" cy="563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48" y="982662"/>
            <a:ext cx="3259989" cy="228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16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7" y="1744662"/>
            <a:ext cx="7315200" cy="50138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237" y="-312738"/>
            <a:ext cx="6916281" cy="230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7083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37" y="571572"/>
            <a:ext cx="8382000" cy="57450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037" y="677862"/>
            <a:ext cx="3662093" cy="345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3945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 Board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84" y="1820862"/>
            <a:ext cx="12017036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594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 TEMPLATE">
  <a:themeElements>
    <a:clrScheme name="MSVID White Brand template_10-14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3" id="{7E7DF4D5-9AE9-4C04-96B9-B29B136EDDF0}" vid="{825144D2-849A-48B7-8806-06D8A383093C}"/>
    </a:ext>
  </a:extLst>
</a:theme>
</file>

<file path=ppt/theme/theme2.xml><?xml version="1.0" encoding="utf-8"?>
<a:theme xmlns:a="http://schemas.openxmlformats.org/drawingml/2006/main" name="COLOR TEMPLATE">
  <a:themeElements>
    <a:clrScheme name="MSVID Blue Brand template_10-14">
      <a:dk1>
        <a:srgbClr val="505050"/>
      </a:dk1>
      <a:lt1>
        <a:srgbClr val="FFFFFF"/>
      </a:lt1>
      <a:dk2>
        <a:srgbClr val="0078D7"/>
      </a:dk2>
      <a:lt2>
        <a:srgbClr val="CDF4FF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4B50"/>
      </a:accent5>
      <a:accent6>
        <a:srgbClr val="D83B01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3" id="{7E7DF4D5-9AE9-4C04-96B9-B29B136EDDF0}" vid="{085114B9-94C6-41F4-83CE-72CC571F4FB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1" ma:contentTypeDescription="Create a new document." ma:contentTypeScope="" ma:versionID="39dd6e28de13981fc99600d481b1de5c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e5a18a002045f9f0e2a3c9cc06ab2675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630a2e83-186a-4a0f-ab27-bee8a8096abc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42678F0-6EA3-4F58-92F2-E73D80B5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Brand_template_16-9_Business_BLUE_3</Template>
  <TotalTime>4877</TotalTime>
  <Words>882</Words>
  <Application>Microsoft Office PowerPoint</Application>
  <PresentationFormat>Custom</PresentationFormat>
  <Paragraphs>108</Paragraphs>
  <Slides>31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Consolas</vt:lpstr>
      <vt:lpstr>Segoe UI</vt:lpstr>
      <vt:lpstr>Segoe UI Light</vt:lpstr>
      <vt:lpstr>Wingdings</vt:lpstr>
      <vt:lpstr>WHITE TEMPLATE</vt:lpstr>
      <vt:lpstr>COLOR TEMPLATE</vt:lpstr>
      <vt:lpstr>Robot Car Lab Windows 10 IoT Core</vt:lpstr>
      <vt:lpstr>Objectives</vt:lpstr>
      <vt:lpstr>What are Robots?</vt:lpstr>
      <vt:lpstr>How do robots work?</vt:lpstr>
      <vt:lpstr>PowerPoint Presentation</vt:lpstr>
      <vt:lpstr>PowerPoint Presentation</vt:lpstr>
      <vt:lpstr>PowerPoint Presentation</vt:lpstr>
      <vt:lpstr>PowerPoint Presentation</vt:lpstr>
      <vt:lpstr>Bread Board</vt:lpstr>
      <vt:lpstr>Getting Your Power</vt:lpstr>
      <vt:lpstr>Wiring Diagram</vt:lpstr>
      <vt:lpstr>Wiring Diagram</vt:lpstr>
      <vt:lpstr>Creating the Brain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Setup for Brain Deploy</vt:lpstr>
      <vt:lpstr>PowerPoint Presentation</vt:lpstr>
      <vt:lpstr>PowerPoint Presentation</vt:lpstr>
      <vt:lpstr>PowerPoint Presentation</vt:lpstr>
      <vt:lpstr>PowerPoint Presentation</vt:lpstr>
      <vt:lpstr>What if it drives backwards?</vt:lpstr>
      <vt:lpstr>What if it turns left or right?</vt:lpstr>
      <vt:lpstr>Not Moving at all?</vt:lpstr>
      <vt:lpstr>Make it better!</vt:lpstr>
      <vt:lpstr>Create some Artificial intelligence.</vt:lpstr>
      <vt:lpstr>Solve a Maze</vt:lpstr>
      <vt:lpstr>Questions?</vt:lpstr>
      <vt:lpstr>PowerPoint Presentation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brand template</dc:title>
  <dc:subject>&lt;Speech title here&gt;</dc:subject>
  <dc:creator>David Crook</dc:creator>
  <cp:keywords>MSVID, Brand Guidelines, Branding, Visual Identity, grid</cp:keywords>
  <dc:description>Template: Maryfj_x000d_
Formatting:_x000d_
Audience Type:</dc:description>
  <cp:lastModifiedBy>David Crook</cp:lastModifiedBy>
  <cp:revision>66</cp:revision>
  <dcterms:created xsi:type="dcterms:W3CDTF">2015-08-13T16:00:51Z</dcterms:created>
  <dcterms:modified xsi:type="dcterms:W3CDTF">2015-12-07T12:11:46Z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